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preferSingleView="1">
    <p:restoredLeft sz="15620"/>
    <p:restoredTop sz="94660"/>
  </p:normal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A81BA-5C14-4DBB-A9EB-A384CF069087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340E7-5CCB-4AC9-97E5-7B15616205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C6D06-70D8-40C0-BD69-91C5128FF92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8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Institutions of democracy</a:t>
            </a:r>
          </a:p>
          <a:p>
            <a:r>
              <a:rPr lang="en-US" smtClean="0"/>
              <a:t>Plaza and the building</a:t>
            </a:r>
          </a:p>
          <a:p>
            <a:r>
              <a:rPr lang="en-US" smtClean="0"/>
              <a:t>Cow and le corbusier’s struggle with India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1AD9-D0B0-44E7-8EC1-E95FE411146A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C889-1D95-46CA-ABBB-391BA2F44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1AD9-D0B0-44E7-8EC1-E95FE411146A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C889-1D95-46CA-ABBB-391BA2F44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1AD9-D0B0-44E7-8EC1-E95FE411146A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C889-1D95-46CA-ABBB-391BA2F44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1AD9-D0B0-44E7-8EC1-E95FE411146A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C889-1D95-46CA-ABBB-391BA2F44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1AD9-D0B0-44E7-8EC1-E95FE411146A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C889-1D95-46CA-ABBB-391BA2F44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1AD9-D0B0-44E7-8EC1-E95FE411146A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C889-1D95-46CA-ABBB-391BA2F44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1AD9-D0B0-44E7-8EC1-E95FE411146A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C889-1D95-46CA-ABBB-391BA2F44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1AD9-D0B0-44E7-8EC1-E95FE411146A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C889-1D95-46CA-ABBB-391BA2F44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1AD9-D0B0-44E7-8EC1-E95FE411146A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C889-1D95-46CA-ABBB-391BA2F44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1AD9-D0B0-44E7-8EC1-E95FE411146A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C889-1D95-46CA-ABBB-391BA2F44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1AD9-D0B0-44E7-8EC1-E95FE411146A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C889-1D95-46CA-ABBB-391BA2F44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01AD9-D0B0-44E7-8EC1-E95FE411146A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AC889-1D95-46CA-ABBB-391BA2F446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 l="2522" t="37677" r="1640" b="2757"/>
          <a:stretch>
            <a:fillRect/>
          </a:stretch>
        </p:blipFill>
        <p:spPr bwMode="auto">
          <a:xfrm>
            <a:off x="0" y="76200"/>
            <a:ext cx="9144000" cy="346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562"/>
          <a:stretch>
            <a:fillRect/>
          </a:stretch>
        </p:blipFill>
        <p:spPr bwMode="auto">
          <a:xfrm>
            <a:off x="0" y="3886200"/>
            <a:ext cx="91440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Vikramaditya Prakash</dc:creator>
  <cp:lastModifiedBy>Dr. Vikramaditya Prakash</cp:lastModifiedBy>
  <cp:revision>1</cp:revision>
  <dcterms:created xsi:type="dcterms:W3CDTF">2010-07-19T20:04:48Z</dcterms:created>
  <dcterms:modified xsi:type="dcterms:W3CDTF">2010-07-19T20:05:05Z</dcterms:modified>
</cp:coreProperties>
</file>